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5" r:id="rId1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C44"/>
    <a:srgbClr val="BC7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50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75D9-9637-4E12-B481-4D6B09ADBD47}" type="datetimeFigureOut">
              <a:rPr lang="es-MX" smtClean="0"/>
              <a:pPr/>
              <a:t>11/06/2021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5239E-B845-4795-87D8-974BB29A432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43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5239E-B845-4795-87D8-974BB29A4329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7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59556"/>
            <a:ext cx="7772400" cy="1369970"/>
          </a:xfrm>
        </p:spPr>
        <p:txBody>
          <a:bodyPr>
            <a:normAutofit/>
          </a:bodyPr>
          <a:lstStyle>
            <a:lvl1pPr>
              <a:defRPr sz="3400" b="1" i="0">
                <a:solidFill>
                  <a:srgbClr val="FFFFFF"/>
                </a:solidFill>
                <a:latin typeface="Lucida Bright"/>
                <a:cs typeface="Lucida Brigh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950703"/>
            <a:ext cx="8229600" cy="6146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rgbClr val="BC7F10"/>
                </a:solidFill>
                <a:latin typeface="Lucida Bright"/>
                <a:cs typeface="Lucida Br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pPr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73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0475" y="93579"/>
            <a:ext cx="5966326" cy="601579"/>
          </a:xfrm>
        </p:spPr>
        <p:txBody>
          <a:bodyPr>
            <a:normAutofit/>
          </a:bodyPr>
          <a:lstStyle>
            <a:lvl1pPr algn="r">
              <a:defRPr sz="2400" b="1" i="0">
                <a:solidFill>
                  <a:srgbClr val="FFFFFF"/>
                </a:solidFill>
                <a:latin typeface="Lucida Bright"/>
                <a:cs typeface="Lucida Brigh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43264"/>
            <a:ext cx="8229600" cy="3235158"/>
          </a:xfrm>
        </p:spPr>
        <p:txBody>
          <a:bodyPr anchor="t">
            <a:normAutofit/>
          </a:bodyPr>
          <a:lstStyle>
            <a:lvl1pPr algn="l">
              <a:defRPr sz="2000" b="0" i="0">
                <a:solidFill>
                  <a:srgbClr val="011C44"/>
                </a:solidFill>
                <a:latin typeface="Lucida Bright"/>
                <a:cs typeface="Lucida Bright"/>
              </a:defRPr>
            </a:lvl1pPr>
            <a:lvl2pPr algn="l">
              <a:defRPr sz="2000" b="0" i="0">
                <a:solidFill>
                  <a:srgbClr val="011C44"/>
                </a:solidFill>
                <a:latin typeface="Lucida Bright"/>
                <a:cs typeface="Lucida Bright"/>
              </a:defRPr>
            </a:lvl2pPr>
            <a:lvl3pPr algn="l">
              <a:defRPr sz="2000" b="0" i="0">
                <a:solidFill>
                  <a:srgbClr val="011C44"/>
                </a:solidFill>
                <a:latin typeface="Lucida Bright"/>
                <a:cs typeface="Lucida Bright"/>
              </a:defRPr>
            </a:lvl3pPr>
            <a:lvl4pPr algn="l">
              <a:defRPr sz="2000" b="0" i="0">
                <a:solidFill>
                  <a:srgbClr val="011C44"/>
                </a:solidFill>
                <a:latin typeface="Lucida Bright"/>
                <a:cs typeface="Lucida Bright"/>
              </a:defRPr>
            </a:lvl4pPr>
            <a:lvl5pPr algn="l">
              <a:defRPr sz="2000" b="0" i="0">
                <a:solidFill>
                  <a:srgbClr val="011C44"/>
                </a:solidFill>
                <a:latin typeface="Lucida Bright"/>
                <a:cs typeface="Lucida Brigh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740C-6AC2-B44E-ACEA-BA9A7B282466}" type="datetimeFigureOut">
              <a:rPr lang="es-ES" smtClean="0"/>
              <a:pPr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353-4A7B-184D-BCC9-421BCB9288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64715"/>
            <a:ext cx="8229600" cy="137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4003842"/>
            <a:ext cx="8229600" cy="641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740C-6AC2-B44E-ACEA-BA9A7B282466}" type="datetimeFigureOut">
              <a:rPr lang="es-ES" smtClean="0"/>
              <a:pPr/>
              <a:t>11/06/2021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8353-4A7B-184D-BCC9-421BCB9288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2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400" b="1" i="0" kern="1200">
          <a:solidFill>
            <a:schemeClr val="bg1"/>
          </a:solidFill>
          <a:latin typeface="Lucida Bright"/>
          <a:ea typeface="+mj-ea"/>
          <a:cs typeface="Lucida Bright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000" b="1" i="0" kern="1200">
          <a:solidFill>
            <a:srgbClr val="BC7F10"/>
          </a:solidFill>
          <a:latin typeface="Lucida Bright"/>
          <a:ea typeface="+mn-ea"/>
          <a:cs typeface="Lucida Br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accent1">
              <a:lumMod val="50000"/>
            </a:schemeClr>
          </a:solidFill>
          <a:latin typeface="Lucida Bright"/>
          <a:ea typeface="+mn-ea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ss.gob.mx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860616-5D21-4610-ADE3-4B54CA0B1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Asignación de Número de Seguridad Social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01086B8-9CFB-45E4-A829-275A87751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s-MX" sz="3600" dirty="0">
              <a:hlinkClick r:id="rId2"/>
            </a:endParaRPr>
          </a:p>
          <a:p>
            <a:r>
              <a:rPr lang="es-MX" sz="3600" dirty="0">
                <a:solidFill>
                  <a:schemeClr val="bg1"/>
                </a:solidFill>
              </a:rPr>
              <a:t>http://www.imss.gob.mx/</a:t>
            </a:r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8894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24407F7-03CA-4A47-9C6C-2FDB6D85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7" y="1400600"/>
            <a:ext cx="8620246" cy="3469056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4690CBC4-118E-4F65-9FA1-BADBA69C1D25}"/>
              </a:ext>
            </a:extLst>
          </p:cNvPr>
          <p:cNvSpPr/>
          <p:nvPr/>
        </p:nvSpPr>
        <p:spPr>
          <a:xfrm>
            <a:off x="747779" y="3135128"/>
            <a:ext cx="685800" cy="321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6514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F8771B-C8AB-4177-B525-520A9B44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5" y="1352971"/>
            <a:ext cx="8080855" cy="2813915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CB67D298-EF6C-4EA2-8FC6-3502FCA8E0D7}"/>
              </a:ext>
            </a:extLst>
          </p:cNvPr>
          <p:cNvSpPr/>
          <p:nvPr/>
        </p:nvSpPr>
        <p:spPr>
          <a:xfrm flipH="1">
            <a:off x="7695315" y="3684182"/>
            <a:ext cx="661877" cy="339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792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3B242EC-9FA6-4C68-B43C-6F979CFE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59" y="1062280"/>
            <a:ext cx="7257326" cy="380737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15847523-9417-448A-8785-D8A531325740}"/>
              </a:ext>
            </a:extLst>
          </p:cNvPr>
          <p:cNvSpPr/>
          <p:nvPr/>
        </p:nvSpPr>
        <p:spPr>
          <a:xfrm flipH="1">
            <a:off x="6206067" y="4397892"/>
            <a:ext cx="495595" cy="247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6214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ACA7E18-773C-46E4-AB99-ED362AE9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8" y="898661"/>
            <a:ext cx="8512504" cy="3970996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0FACAF58-F351-4ED0-B29E-B6A00CA495B7}"/>
              </a:ext>
            </a:extLst>
          </p:cNvPr>
          <p:cNvSpPr/>
          <p:nvPr/>
        </p:nvSpPr>
        <p:spPr>
          <a:xfrm flipH="1">
            <a:off x="5895281" y="2722575"/>
            <a:ext cx="420852" cy="32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B62F6C43-36C6-4C78-A66D-37803CC2780C}"/>
              </a:ext>
            </a:extLst>
          </p:cNvPr>
          <p:cNvSpPr/>
          <p:nvPr/>
        </p:nvSpPr>
        <p:spPr>
          <a:xfrm flipH="1">
            <a:off x="5895281" y="3265874"/>
            <a:ext cx="420852" cy="32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56FC624-1A84-48B9-A567-7265DDF455B0}"/>
              </a:ext>
            </a:extLst>
          </p:cNvPr>
          <p:cNvSpPr txBox="1"/>
          <p:nvPr/>
        </p:nvSpPr>
        <p:spPr>
          <a:xfrm>
            <a:off x="6412258" y="3045740"/>
            <a:ext cx="2248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FF0000"/>
                </a:solidFill>
              </a:rPr>
              <a:t>Correo electrónico personal, el cual tengas la </a:t>
            </a:r>
            <a:r>
              <a:rPr lang="es-MX" sz="1600" b="1" dirty="0" smtClean="0">
                <a:solidFill>
                  <a:srgbClr val="FF0000"/>
                </a:solidFill>
              </a:rPr>
              <a:t>contraseña.</a:t>
            </a:r>
          </a:p>
          <a:p>
            <a:pPr algn="just"/>
            <a:r>
              <a:rPr lang="es-MX" sz="1600" b="1" dirty="0" smtClean="0">
                <a:solidFill>
                  <a:srgbClr val="FF0000"/>
                </a:solidFill>
              </a:rPr>
              <a:t>Escríbelo correctamente</a:t>
            </a:r>
            <a:endParaRPr lang="es-MX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1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48843A-FE53-42C7-AA7C-70375FC1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B76EA8-325E-4943-9068-5E959199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243262"/>
            <a:ext cx="8441265" cy="360613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s-MX" sz="7000" dirty="0"/>
              <a:t>Situaciones que se pueden presentar</a:t>
            </a:r>
          </a:p>
          <a:p>
            <a:endParaRPr lang="es-MX" sz="12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0" b="1" dirty="0"/>
              <a:t>CURP errónea: </a:t>
            </a:r>
            <a:r>
              <a:rPr lang="es-MX" sz="4500" dirty="0"/>
              <a:t>verificar el CURP escrito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0" b="1" dirty="0"/>
              <a:t>Código de Verificación: </a:t>
            </a:r>
            <a:r>
              <a:rPr lang="es-MX" sz="4500" dirty="0"/>
              <a:t>Identificar correctamente las letras que se visualizan en </a:t>
            </a:r>
            <a:r>
              <a:rPr lang="es-MX" sz="4500" dirty="0" smtClean="0"/>
              <a:t>pantalla</a:t>
            </a:r>
            <a:r>
              <a:rPr lang="es-MX" sz="45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0" b="1" dirty="0" smtClean="0"/>
              <a:t>Acude a la Subdelegación:</a:t>
            </a:r>
            <a:r>
              <a:rPr lang="es-MX" sz="4500" dirty="0" smtClean="0"/>
              <a:t> Deberá acudir a una de las subdelegaciones de Mérida para generar su NSS.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4500" b="1" dirty="0" smtClean="0"/>
              <a:t>La Ceiba: </a:t>
            </a:r>
            <a:r>
              <a:rPr lang="es-419" sz="4500" dirty="0" smtClean="0"/>
              <a:t>Av</a:t>
            </a:r>
            <a:r>
              <a:rPr lang="es-419" sz="4500" dirty="0"/>
              <a:t>. Alfredo Barrera </a:t>
            </a:r>
            <a:r>
              <a:rPr lang="es-419" sz="4500" dirty="0" smtClean="0"/>
              <a:t>Vázquez </a:t>
            </a:r>
            <a:r>
              <a:rPr lang="es-419" sz="4500" dirty="0"/>
              <a:t>x 38 y 40, </a:t>
            </a:r>
            <a:r>
              <a:rPr lang="es-419" sz="4500" dirty="0" smtClean="0"/>
              <a:t>Pensiones.</a:t>
            </a:r>
          </a:p>
          <a:p>
            <a:pPr marL="108585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419" sz="4500" b="1" dirty="0" smtClean="0"/>
              <a:t>42 Sur: </a:t>
            </a:r>
            <a:r>
              <a:rPr lang="es-MX" sz="4500" dirty="0"/>
              <a:t>Calle 131 999 por 42 y 44, Serapio </a:t>
            </a:r>
            <a:r>
              <a:rPr lang="es-MX" sz="4500" dirty="0" smtClean="0"/>
              <a:t>Rendón.</a:t>
            </a:r>
            <a:endParaRPr lang="es-419" sz="4500" dirty="0"/>
          </a:p>
          <a:p>
            <a:r>
              <a:rPr lang="es-419" dirty="0"/>
              <a:t/>
            </a:r>
            <a:br>
              <a:rPr lang="es-419" dirty="0"/>
            </a:br>
            <a:endParaRPr lang="es-MX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69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FA71970-AA70-4FB2-B5DF-1A2F9DA7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291"/>
            <a:ext cx="9144000" cy="3306918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0FACAF58-F351-4ED0-B29E-B6A00CA495B7}"/>
              </a:ext>
            </a:extLst>
          </p:cNvPr>
          <p:cNvSpPr/>
          <p:nvPr/>
        </p:nvSpPr>
        <p:spPr>
          <a:xfrm rot="16200000" flipH="1">
            <a:off x="7058806" y="2454329"/>
            <a:ext cx="420852" cy="32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B0C2B9D2-5683-4F0D-B987-FD4F29874D01}"/>
              </a:ext>
            </a:extLst>
          </p:cNvPr>
          <p:cNvSpPr/>
          <p:nvPr/>
        </p:nvSpPr>
        <p:spPr>
          <a:xfrm rot="10800000" flipH="1">
            <a:off x="1093966" y="2826337"/>
            <a:ext cx="420852" cy="32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27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0FACAF58-F351-4ED0-B29E-B6A00CA495B7}"/>
              </a:ext>
            </a:extLst>
          </p:cNvPr>
          <p:cNvSpPr/>
          <p:nvPr/>
        </p:nvSpPr>
        <p:spPr>
          <a:xfrm flipH="1">
            <a:off x="5895281" y="2722575"/>
            <a:ext cx="420852" cy="323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72F9AE6-21FB-4C5B-BE91-B14D7207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83742"/>
            <a:ext cx="8652933" cy="40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75ED6A-70A0-4076-8B67-9EB169C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A02375-175F-4CB8-8FE0-BB1A7DEA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264"/>
            <a:ext cx="8229600" cy="1668102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documento generado es tu Número de Seguridad Social del IMSS, y es uno de los documentos que debes </a:t>
            </a:r>
            <a:r>
              <a:rPr lang="es-MX" sz="2400" dirty="0" smtClean="0"/>
              <a:t>subir como parte de tu </a:t>
            </a:r>
            <a:r>
              <a:rPr lang="es-MX" sz="2400" dirty="0"/>
              <a:t>inscripción a la preparatoria</a:t>
            </a:r>
            <a:r>
              <a:rPr lang="es-MX" sz="2400" dirty="0" smtClean="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559482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0307EBAC42A7478543C220435C7CFF" ma:contentTypeVersion="7" ma:contentTypeDescription="Crear nuevo documento." ma:contentTypeScope="" ma:versionID="bb1fa2531527087be884bb7332be4ef4">
  <xsd:schema xmlns:xsd="http://www.w3.org/2001/XMLSchema" xmlns:xs="http://www.w3.org/2001/XMLSchema" xmlns:p="http://schemas.microsoft.com/office/2006/metadata/properties" xmlns:ns2="bdb2e901-0002-49f9-8bde-50b413872507" xmlns:ns3="d653075e-d045-4b21-a6b8-78a3d9edc00f" targetNamespace="http://schemas.microsoft.com/office/2006/metadata/properties" ma:root="true" ma:fieldsID="2fbbba345c1a9b532fd7ef6e4b4cbd0b" ns2:_="" ns3:_="">
    <xsd:import namespace="bdb2e901-0002-49f9-8bde-50b413872507"/>
    <xsd:import namespace="d653075e-d045-4b21-a6b8-78a3d9edc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2e901-0002-49f9-8bde-50b413872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3075e-d045-4b21-a6b8-78a3d9edc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82C5A3-4F89-408F-A530-F2AEDD1BC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b2e901-0002-49f9-8bde-50b413872507"/>
    <ds:schemaRef ds:uri="d653075e-d045-4b21-a6b8-78a3d9edc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FA9F0-EB9A-4FB1-8724-E87B504A2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F457E-AB3C-46F8-BC6C-959C53626E0B}">
  <ds:schemaRefs>
    <ds:schemaRef ds:uri="http://purl.org/dc/elements/1.1/"/>
    <ds:schemaRef ds:uri="d653075e-d045-4b21-a6b8-78a3d9edc00f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db2e901-0002-49f9-8bde-50b4138725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127</Words>
  <Application>Microsoft Office PowerPoint</Application>
  <PresentationFormat>Presentación en pantalla (16:9)</PresentationFormat>
  <Paragraphs>15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Bright</vt:lpstr>
      <vt:lpstr>Tema de Office</vt:lpstr>
      <vt:lpstr>Asignación de Número de Seguridad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UADY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CDAI Miguel Espinosa</dc:creator>
  <cp:lastModifiedBy>Jasiby Contreras</cp:lastModifiedBy>
  <cp:revision>42</cp:revision>
  <dcterms:created xsi:type="dcterms:W3CDTF">2018-01-23T16:29:21Z</dcterms:created>
  <dcterms:modified xsi:type="dcterms:W3CDTF">2021-06-11T15:24:21Z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0x010100DF0307EBAC42A7478543C220435C7CFF</vt:lpwstr>
  </property>
</Properties>
</file>